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F4DA0-208B-47B5-89C6-921B639B4B4C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91436-523B-4830-B30A-7581C331B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Knowledge Base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4533" r="15333" b="12800"/>
          <a:stretch>
            <a:fillRect/>
          </a:stretch>
        </p:blipFill>
        <p:spPr bwMode="auto">
          <a:xfrm>
            <a:off x="0" y="838200"/>
            <a:ext cx="9144000" cy="511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4533" r="16000" b="16000"/>
          <a:stretch>
            <a:fillRect/>
          </a:stretch>
        </p:blipFill>
        <p:spPr bwMode="auto">
          <a:xfrm>
            <a:off x="0" y="762000"/>
            <a:ext cx="9144000" cy="485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4533" r="12667" b="12800"/>
          <a:stretch>
            <a:fillRect/>
          </a:stretch>
        </p:blipFill>
        <p:spPr bwMode="auto">
          <a:xfrm>
            <a:off x="0" y="762000"/>
            <a:ext cx="9144000" cy="492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5333" t="24533" r="18000" b="12800"/>
          <a:stretch>
            <a:fillRect/>
          </a:stretch>
        </p:blipFill>
        <p:spPr bwMode="auto">
          <a:xfrm>
            <a:off x="-46" y="838200"/>
            <a:ext cx="9144046" cy="537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67" t="24533" r="20667" b="14933"/>
          <a:stretch>
            <a:fillRect/>
          </a:stretch>
        </p:blipFill>
        <p:spPr bwMode="auto">
          <a:xfrm>
            <a:off x="0" y="1155417"/>
            <a:ext cx="9144000" cy="57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Resolution: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Knowledge Base: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According to American Law, selling weapons to a hostile nation is a crime</a:t>
            </a:r>
          </a:p>
          <a:p>
            <a:r>
              <a:rPr lang="en-US" dirty="0" smtClean="0"/>
              <a:t>The state of </a:t>
            </a:r>
            <a:r>
              <a:rPr lang="en-US" dirty="0" err="1" smtClean="0"/>
              <a:t>Nono</a:t>
            </a:r>
            <a:r>
              <a:rPr lang="en-US" dirty="0" smtClean="0"/>
              <a:t>, is an enemy, it has some missiles</a:t>
            </a:r>
          </a:p>
          <a:p>
            <a:r>
              <a:rPr lang="en-US" dirty="0" smtClean="0"/>
              <a:t>All missiles were sold to </a:t>
            </a:r>
            <a:r>
              <a:rPr lang="en-US" dirty="0" err="1" smtClean="0"/>
              <a:t>Nono</a:t>
            </a:r>
            <a:r>
              <a:rPr lang="en-US" dirty="0" smtClean="0"/>
              <a:t> by colonel West, who is an American</a:t>
            </a:r>
          </a:p>
          <a:p>
            <a:r>
              <a:rPr lang="en-US" dirty="0" smtClean="0"/>
              <a:t>Proof </a:t>
            </a:r>
            <a:r>
              <a:rPr lang="en-US" dirty="0" smtClean="0"/>
              <a:t>that colonel West is a criminal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Base: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Selling weapons to a hostile nation by an American is a crime: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es-ES" sz="1800" dirty="0"/>
              <a:t>American(x</a:t>
            </a:r>
            <a:r>
              <a:rPr lang="es-ES" sz="1800" dirty="0" smtClean="0"/>
              <a:t>) ^ </a:t>
            </a:r>
            <a:r>
              <a:rPr lang="es-ES" sz="1800" dirty="0" err="1" smtClean="0"/>
              <a:t>Weapon</a:t>
            </a:r>
            <a:r>
              <a:rPr lang="es-ES" sz="1800" dirty="0" smtClean="0"/>
              <a:t>(y) ^ </a:t>
            </a:r>
            <a:r>
              <a:rPr lang="es-ES" sz="1800" dirty="0" err="1" smtClean="0"/>
              <a:t>Sells</a:t>
            </a:r>
            <a:r>
              <a:rPr lang="es-ES" sz="1800" dirty="0" smtClean="0"/>
              <a:t>(x</a:t>
            </a:r>
            <a:r>
              <a:rPr lang="es-ES" sz="1800" dirty="0"/>
              <a:t>, y, z</a:t>
            </a:r>
            <a:r>
              <a:rPr lang="es-ES" sz="1800" dirty="0" smtClean="0"/>
              <a:t>) ^ </a:t>
            </a:r>
            <a:r>
              <a:rPr lang="es-ES" sz="1800" dirty="0" err="1" smtClean="0"/>
              <a:t>Hostile</a:t>
            </a:r>
            <a:r>
              <a:rPr lang="es-ES" sz="1800" dirty="0" smtClean="0"/>
              <a:t>(z</a:t>
            </a:r>
            <a:r>
              <a:rPr lang="es-ES" sz="1800" dirty="0"/>
              <a:t>) </a:t>
            </a:r>
            <a:r>
              <a:rPr lang="es-ES" sz="1800" dirty="0" smtClean="0">
                <a:sym typeface="Wingdings" pitchFamily="2" charset="2"/>
              </a:rPr>
              <a:t></a:t>
            </a:r>
            <a:r>
              <a:rPr lang="es-ES" sz="1800" dirty="0" smtClean="0"/>
              <a:t> </a:t>
            </a:r>
            <a:r>
              <a:rPr lang="es-ES" sz="1800" dirty="0"/>
              <a:t>Criminal(x)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. 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some missiles, i.e. Exists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Owns(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x) ^Missile(x):</a:t>
            </a:r>
          </a:p>
          <a:p>
            <a:pPr marL="914400" lvl="1" indent="-514350"/>
            <a:r>
              <a:rPr lang="en-US" sz="1800" dirty="0"/>
              <a:t>Owns(</a:t>
            </a:r>
            <a:r>
              <a:rPr lang="en-US" sz="1800" dirty="0" err="1"/>
              <a:t>Nono</a:t>
            </a:r>
            <a:r>
              <a:rPr lang="en-US" sz="1800" dirty="0" smtClean="0"/>
              <a:t>, M1</a:t>
            </a:r>
            <a:r>
              <a:rPr lang="en-US" sz="1800" dirty="0"/>
              <a:t>) </a:t>
            </a:r>
            <a:r>
              <a:rPr lang="en-US" sz="1800" dirty="0" smtClean="0"/>
              <a:t>^ </a:t>
            </a:r>
            <a:r>
              <a:rPr lang="en-US" sz="1800" dirty="0"/>
              <a:t>Missile(M1)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missiles were sold to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colonel West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ForAll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smtClean="0"/>
              <a:t> </a:t>
            </a:r>
            <a:r>
              <a:rPr lang="en-US" sz="1800" dirty="0"/>
              <a:t>x Missile(x) ^ Owns(</a:t>
            </a:r>
            <a:r>
              <a:rPr lang="en-US" sz="1800" dirty="0" err="1"/>
              <a:t>Nono</a:t>
            </a:r>
            <a:r>
              <a:rPr lang="en-US" sz="1800" dirty="0"/>
              <a:t>, x)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Sells(West, x</a:t>
            </a:r>
            <a:r>
              <a:rPr lang="en-US" sz="1800" dirty="0" smtClean="0"/>
              <a:t>, </a:t>
            </a:r>
            <a:r>
              <a:rPr lang="en-US" sz="1800" dirty="0" err="1" smtClean="0"/>
              <a:t>Nono</a:t>
            </a:r>
            <a:r>
              <a:rPr lang="en-US" sz="18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Missiles are weapons: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en-US" sz="1800" dirty="0"/>
              <a:t>Missile(x)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Weapon(x)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Enemy of America is Hostile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514350"/>
            <a:r>
              <a:rPr lang="en-US" sz="1800" dirty="0"/>
              <a:t>Enemy(x</a:t>
            </a:r>
            <a:r>
              <a:rPr lang="en-US" sz="1800" dirty="0" smtClean="0"/>
              <a:t>, America</a:t>
            </a:r>
            <a:r>
              <a:rPr lang="en-US" sz="1800" dirty="0"/>
              <a:t>)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 </a:t>
            </a:r>
            <a:r>
              <a:rPr lang="en-US" sz="1800" dirty="0"/>
              <a:t>Hostile(x)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American.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</a:t>
            </a:r>
          </a:p>
          <a:p>
            <a:pPr marL="914400" lvl="1" indent="-514350"/>
            <a:r>
              <a:rPr lang="en-US" sz="1800" dirty="0"/>
              <a:t>American(West)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enemy of America..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</a:t>
            </a:r>
          </a:p>
          <a:p>
            <a:pPr marL="914400" lvl="1" indent="-514350"/>
            <a:r>
              <a:rPr lang="en-US" sz="1800" dirty="0" smtClean="0"/>
              <a:t>Enemy(</a:t>
            </a:r>
            <a:r>
              <a:rPr lang="en-US" sz="1800" dirty="0" err="1" smtClean="0"/>
              <a:t>Nono</a:t>
            </a:r>
            <a:r>
              <a:rPr lang="en-US" sz="1800" dirty="0" smtClean="0"/>
              <a:t>, America</a:t>
            </a:r>
            <a:r>
              <a:rPr lang="en-US" sz="18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23467" r="13333" b="14933"/>
          <a:stretch>
            <a:fillRect/>
          </a:stretch>
        </p:blipFill>
        <p:spPr bwMode="auto">
          <a:xfrm>
            <a:off x="0" y="304800"/>
            <a:ext cx="9144000" cy="48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667" t="24533" r="14667" b="12800"/>
          <a:stretch>
            <a:fillRect/>
          </a:stretch>
        </p:blipFill>
        <p:spPr bwMode="auto">
          <a:xfrm>
            <a:off x="0" y="609600"/>
            <a:ext cx="9144000" cy="506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5600" r="12667" b="11733"/>
          <a:stretch>
            <a:fillRect/>
          </a:stretch>
        </p:blipFill>
        <p:spPr bwMode="auto">
          <a:xfrm>
            <a:off x="0" y="990600"/>
            <a:ext cx="9144000" cy="48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333" t="23467" r="14667" b="13867"/>
          <a:stretch>
            <a:fillRect/>
          </a:stretch>
        </p:blipFill>
        <p:spPr bwMode="auto">
          <a:xfrm>
            <a:off x="0" y="990600"/>
            <a:ext cx="9144000" cy="497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4533" r="14000" b="12800"/>
          <a:stretch>
            <a:fillRect/>
          </a:stretch>
        </p:blipFill>
        <p:spPr bwMode="auto">
          <a:xfrm>
            <a:off x="0" y="838200"/>
            <a:ext cx="9144000" cy="49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4000" t="24533" r="16000" b="13867"/>
          <a:stretch>
            <a:fillRect/>
          </a:stretch>
        </p:blipFill>
        <p:spPr bwMode="auto">
          <a:xfrm>
            <a:off x="1" y="762000"/>
            <a:ext cx="914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Backward Chaining: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237</Words>
  <Application>Microsoft Office PowerPoint</Application>
  <PresentationFormat>On-screen Show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Example of Knowledge Base</vt:lpstr>
      <vt:lpstr>Knowledge Base: example</vt:lpstr>
      <vt:lpstr>Knowledge Base: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Portland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mperkows</dc:creator>
  <cp:lastModifiedBy>mperkows</cp:lastModifiedBy>
  <cp:revision>5</cp:revision>
  <dcterms:created xsi:type="dcterms:W3CDTF">2011-01-29T00:09:30Z</dcterms:created>
  <dcterms:modified xsi:type="dcterms:W3CDTF">2011-02-01T22:55:39Z</dcterms:modified>
</cp:coreProperties>
</file>