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EB26-CEDD-4957-BD8E-A17242B65ED6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27EF-703B-4438-AAC9-3D89AFB53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Midterm Exam for Quantum Computing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Marek</a:t>
            </a:r>
            <a:r>
              <a:rPr lang="en-US" dirty="0" smtClean="0"/>
              <a:t> </a:t>
            </a:r>
            <a:r>
              <a:rPr lang="en-US" dirty="0" err="1" smtClean="0"/>
              <a:t>Perkowski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1 – Analysis of quantum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permutative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circuits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2971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32004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77400" y="3657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4"/>
          </p:cNvCxnSpPr>
          <p:nvPr/>
        </p:nvCxnSpPr>
        <p:spPr>
          <a:xfrm rot="5400000">
            <a:off x="3243123" y="2929077"/>
            <a:ext cx="990600" cy="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2362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7338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19200" y="15240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40386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8200" y="4724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Write equation for every output of the above reversible circuit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a </a:t>
            </a:r>
            <a:r>
              <a:rPr lang="en-US" dirty="0" err="1" smtClean="0"/>
              <a:t>Karnaugh</a:t>
            </a:r>
            <a:r>
              <a:rPr lang="en-US" dirty="0" smtClean="0"/>
              <a:t> Map of this circuit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a truth table of this circuit</a:t>
            </a:r>
          </a:p>
          <a:p>
            <a:pPr marL="342900" indent="-342900">
              <a:buAutoNum type="arabicPeriod"/>
            </a:pPr>
            <a:r>
              <a:rPr lang="en-US" dirty="0" smtClean="0"/>
              <a:t>Represent the truth table as  a single permutation vector.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257800" y="3810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8" idx="4"/>
          </p:cNvCxnSpPr>
          <p:nvPr/>
        </p:nvCxnSpPr>
        <p:spPr>
          <a:xfrm rot="5400000">
            <a:off x="4995723" y="3767277"/>
            <a:ext cx="990600" cy="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486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62200" y="3810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1" idx="4"/>
          </p:cNvCxnSpPr>
          <p:nvPr/>
        </p:nvCxnSpPr>
        <p:spPr>
          <a:xfrm rot="5400000">
            <a:off x="2100123" y="3767277"/>
            <a:ext cx="990600" cy="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43600" y="1295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767123" y="2700477"/>
            <a:ext cx="2819400" cy="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72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722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14600" y="21336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9" idx="4"/>
          </p:cNvCxnSpPr>
          <p:nvPr/>
        </p:nvCxnSpPr>
        <p:spPr>
          <a:xfrm rot="5400000">
            <a:off x="2252523" y="2090877"/>
            <a:ext cx="990600" cy="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7432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34200" y="21336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2" idx="4"/>
          </p:cNvCxnSpPr>
          <p:nvPr/>
        </p:nvCxnSpPr>
        <p:spPr>
          <a:xfrm rot="5400000">
            <a:off x="6672123" y="2090877"/>
            <a:ext cx="990600" cy="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1628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486400" y="6601361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6400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400" y="6019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5638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2 – Analysis of quantum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a quantum circuit1 with 3 inputs (from top), </a:t>
            </a:r>
            <a:r>
              <a:rPr lang="en-US" i="1" dirty="0" smtClean="0"/>
              <a:t>a, b, c </a:t>
            </a:r>
            <a:r>
              <a:rPr lang="en-US" dirty="0" smtClean="0"/>
              <a:t>and three corresponding outputs (from top) – </a:t>
            </a:r>
            <a:r>
              <a:rPr lang="en-US" i="1" dirty="0" smtClean="0"/>
              <a:t>A, B, C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circuit should have entanglement when </a:t>
            </a:r>
            <a:r>
              <a:rPr lang="en-US" i="1" dirty="0" smtClean="0"/>
              <a:t>a=0</a:t>
            </a:r>
            <a:r>
              <a:rPr lang="en-US" dirty="0" smtClean="0"/>
              <a:t> and have no entanglement when </a:t>
            </a:r>
            <a:r>
              <a:rPr lang="en-US" i="1" dirty="0" smtClean="0"/>
              <a:t>a=1.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the circuit using two methods to prove that the circuit operates as in point 2.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By operating on matrices using Heisenberg’s Notation.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By operating on formulas using Dirac’s Notation. (you should comment also in English)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Be very specific what is entanglement and where the circuit represents entanglement.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(bonus) Draw a 4-input 4-output circuit2 with maximum entanglement in which all </a:t>
            </a:r>
            <a:r>
              <a:rPr lang="en-US" dirty="0" err="1" smtClean="0"/>
              <a:t>qubits</a:t>
            </a:r>
            <a:r>
              <a:rPr lang="en-US" dirty="0" smtClean="0"/>
              <a:t> are involved.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5410200"/>
            <a:ext cx="19812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54102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54102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cxnSp>
        <p:nvCxnSpPr>
          <p:cNvPr id="12" name="Straight Arrow Connector 11"/>
          <p:cNvCxnSpPr>
            <a:endCxn id="4" idx="0"/>
          </p:cNvCxnSpPr>
          <p:nvPr/>
        </p:nvCxnSpPr>
        <p:spPr>
          <a:xfrm rot="5400000">
            <a:off x="1333500" y="2476500"/>
            <a:ext cx="4191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6372761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6067961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5839361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67400" y="5610761"/>
            <a:ext cx="19812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57800" y="5610761"/>
            <a:ext cx="38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 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534400" y="5534561"/>
            <a:ext cx="38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 D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19600" y="48006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574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Circuit 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606796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Circuit 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 3 – Design of an oracle.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562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is a vector V of four numbers, each number has 2 bits.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vector V can be sorted (in non-decreasing order) or be not sorted like this. Ex. A vector [0,0,0,0] is sorted in non-decreasing order so we treat it as “sorted” for the oracle.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vector is sorted, the output of the oracle is “1”. Otherwise the output of the oracle is “0”.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classical reversible gates draw the oracle for this problem.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a concept of a counter to exercise all possible binary states, explain how this circuit distinguishes the sorted from the not-sorted vectors. Explain in English.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(This is a bonus question). </a:t>
            </a:r>
            <a:r>
              <a:rPr lang="en-US" dirty="0" smtClean="0"/>
              <a:t>If you put </a:t>
            </a:r>
            <a:r>
              <a:rPr lang="en-US" dirty="0" err="1" smtClean="0"/>
              <a:t>Hadamard</a:t>
            </a:r>
            <a:r>
              <a:rPr lang="en-US" dirty="0" smtClean="0"/>
              <a:t> gates on every input variable, and initialize all inputs to |0&gt;, what would be the quantum state on the output.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Midterm Exam for Quantum Computing Class</vt:lpstr>
      <vt:lpstr>Problem 1 – Analysis of quantum permutative circuits</vt:lpstr>
      <vt:lpstr>Problem 2 – Analysis of quantum circuits</vt:lpstr>
      <vt:lpstr>Problem 3 – Design of an oracle.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 for Quantum Computing Class</dc:title>
  <dc:creator>mperkows</dc:creator>
  <cp:lastModifiedBy>mperkows</cp:lastModifiedBy>
  <cp:revision>11</cp:revision>
  <dcterms:created xsi:type="dcterms:W3CDTF">2011-04-18T19:13:20Z</dcterms:created>
  <dcterms:modified xsi:type="dcterms:W3CDTF">2011-04-18T20:59:33Z</dcterms:modified>
</cp:coreProperties>
</file>